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7" autoAdjust="0"/>
  </p:normalViewPr>
  <p:slideViewPr>
    <p:cSldViewPr snapToGrid="0">
      <p:cViewPr>
        <p:scale>
          <a:sx n="66" d="100"/>
          <a:sy n="66" d="100"/>
        </p:scale>
        <p:origin x="2434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35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3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2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4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2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297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07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645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53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05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92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110D-27E2-44BA-BAA5-287FFD7C3F47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97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1.emf"/><Relationship Id="rId3" Type="http://schemas.openxmlformats.org/officeDocument/2006/relationships/image" Target="../media/image23.png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78"/>
            <a:ext cx="6858000" cy="990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445" y="562680"/>
            <a:ext cx="4402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Calcutta school of Scholars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8110" y="7146707"/>
            <a:ext cx="42145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4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660623" y="7432456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09563" y="2593102"/>
            <a:ext cx="2438874" cy="2305574"/>
            <a:chOff x="760848" y="2326840"/>
            <a:chExt cx="2807243" cy="28072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848" y="2326840"/>
              <a:ext cx="2807241" cy="280724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60850" y="2326840"/>
              <a:ext cx="2807241" cy="2807241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6495" y="293346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Extensive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Package</a:t>
            </a:r>
          </a:p>
        </p:txBody>
      </p:sp>
      <p:sp>
        <p:nvSpPr>
          <p:cNvPr id="6" name="Freeform 5"/>
          <p:cNvSpPr/>
          <p:nvPr/>
        </p:nvSpPr>
        <p:spPr>
          <a:xfrm>
            <a:off x="1465069" y="503315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488" y="1136706"/>
            <a:ext cx="607102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13290" y="1278652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8573" y="5010799"/>
            <a:ext cx="5400855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2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90299" y="3418293"/>
            <a:ext cx="5277403" cy="5765924"/>
            <a:chOff x="4847766" y="-74798"/>
            <a:chExt cx="5412220" cy="7527961"/>
          </a:xfrm>
        </p:grpSpPr>
        <p:sp>
          <p:nvSpPr>
            <p:cNvPr id="18" name="Rectangle 17"/>
            <p:cNvSpPr/>
            <p:nvPr/>
          </p:nvSpPr>
          <p:spPr>
            <a:xfrm>
              <a:off x="4847766" y="-74798"/>
              <a:ext cx="5412220" cy="258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47766" y="2597635"/>
              <a:ext cx="5285455" cy="258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educationists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47766" y="5224729"/>
              <a:ext cx="5277556" cy="2228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290177" y="2991033"/>
            <a:ext cx="42660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09000" y="1076310"/>
            <a:ext cx="2028426" cy="2029480"/>
            <a:chOff x="701848" y="1318381"/>
            <a:chExt cx="3297898" cy="328666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654" y="1351733"/>
              <a:ext cx="3212457" cy="321516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701848" y="1318381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5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868828" y="10761808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58" y="294349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nodiam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Advantage – Python, Data Science &amp; 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4667" y="721287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903" y="7582210"/>
            <a:ext cx="6500434" cy="166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0964" y="3415886"/>
            <a:ext cx="4807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9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1585732"/>
            <a:ext cx="1532422" cy="153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9" y="5288883"/>
            <a:ext cx="5013912" cy="18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78" y="2323253"/>
            <a:ext cx="1339177" cy="853929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2291473" y="1562286"/>
            <a:ext cx="2085265" cy="1111466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6" y="1812080"/>
            <a:ext cx="781676" cy="369766"/>
          </a:xfrm>
          <a:prstGeom prst="rect">
            <a:avLst/>
          </a:prstGeom>
        </p:spPr>
      </p:pic>
      <p:pic>
        <p:nvPicPr>
          <p:cNvPr id="3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8" y="1549722"/>
            <a:ext cx="1396226" cy="1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758489" y="495728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92702" y="3342713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30336" y="4344434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31896" y="3763387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51190" y="409037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204515" y="439325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52173" y="3403272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Rectangle 23"/>
          <p:cNvSpPr/>
          <p:nvPr/>
        </p:nvSpPr>
        <p:spPr>
          <a:xfrm>
            <a:off x="1392997" y="1204549"/>
            <a:ext cx="4042033" cy="423576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1424487" y="5560711"/>
            <a:ext cx="455181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</a:t>
            </a:r>
            <a:r>
              <a:rPr lang="en-I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AI:</a:t>
            </a:r>
            <a:endParaRPr lang="en-IN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49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558" y="294349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nodiam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Advantage –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Demystify Generative AI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889119" y="495728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94" y="1957969"/>
            <a:ext cx="1583612" cy="99887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24" y="5475542"/>
            <a:ext cx="1871951" cy="1330138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16137" y="3568422"/>
            <a:ext cx="40824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569234" y="3052268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533058" y="6756815"/>
            <a:ext cx="1882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16137" y="7348080"/>
            <a:ext cx="453196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2226730" y="3709873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558" y="294349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nodiam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Advantage –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411634" y="495728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13628" y="1087019"/>
            <a:ext cx="1830744" cy="1813033"/>
            <a:chOff x="2394015" y="1175143"/>
            <a:chExt cx="2061114" cy="20615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686" y="1363051"/>
              <a:ext cx="1869772" cy="186749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394015" y="1175143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54840" y="2973353"/>
            <a:ext cx="3175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40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3255" y="3891567"/>
            <a:ext cx="6179040" cy="45089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Stanley,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U.S.A.</a:t>
            </a:r>
          </a:p>
          <a:p>
            <a:pPr marL="171454" indent="-171454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through</a:t>
            </a:r>
          </a:p>
          <a:p>
            <a:pPr marL="400061" lvl="1"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clutter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</a:t>
            </a:r>
          </a:p>
          <a:p>
            <a:pPr marL="400061" lvl="1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–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746689"/>
              </p:ext>
            </p:extLst>
          </p:nvPr>
        </p:nvGraphicFramePr>
        <p:xfrm>
          <a:off x="529284" y="855049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Acrobat Document" r:id="rId4" imgW="6035040" imgH="4663156" progId="Acrobat.Document.DC">
                  <p:embed/>
                </p:oleObj>
              </mc:Choice>
              <mc:Fallback>
                <p:oleObj name="Acrobat Document" r:id="rId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284" y="855049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736339"/>
              </p:ext>
            </p:extLst>
          </p:nvPr>
        </p:nvGraphicFramePr>
        <p:xfrm>
          <a:off x="1506411" y="855049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6411" y="855049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99475"/>
              </p:ext>
            </p:extLst>
          </p:nvPr>
        </p:nvGraphicFramePr>
        <p:xfrm>
          <a:off x="2483538" y="8551876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3538" y="8551876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30864"/>
              </p:ext>
            </p:extLst>
          </p:nvPr>
        </p:nvGraphicFramePr>
        <p:xfrm>
          <a:off x="3460665" y="8548679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665" y="8548679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718286"/>
              </p:ext>
            </p:extLst>
          </p:nvPr>
        </p:nvGraphicFramePr>
        <p:xfrm>
          <a:off x="4437792" y="855049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37792" y="855049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552267"/>
              </p:ext>
            </p:extLst>
          </p:nvPr>
        </p:nvGraphicFramePr>
        <p:xfrm>
          <a:off x="5414920" y="8535253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14920" y="8535253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07640"/>
            <a:ext cx="1714500" cy="19240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71750" y="1189547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28" name="TextBox 27"/>
          <p:cNvSpPr txBox="1"/>
          <p:nvPr/>
        </p:nvSpPr>
        <p:spPr>
          <a:xfrm>
            <a:off x="1032901" y="3213474"/>
            <a:ext cx="479219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7657" y="4677884"/>
            <a:ext cx="58743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299" y="7665367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403" y="7698310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192" y="7698309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204" y="7665368"/>
            <a:ext cx="1094635" cy="1629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48568" y="1448060"/>
            <a:ext cx="3360865" cy="3140970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691834" y="5987212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</a:t>
            </a:r>
            <a:r>
              <a:rPr lang="en-US" sz="1400" dirty="0" smtClean="0">
                <a:latin typeface="Oxygen" panose="02000503000000000000" pitchFamily="2" charset="0"/>
              </a:rPr>
              <a:t>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</a:t>
            </a:r>
            <a:r>
              <a:rPr lang="en-US" sz="1400" dirty="0" smtClean="0">
                <a:latin typeface="Oxygen" panose="02000503000000000000" pitchFamily="2" charset="0"/>
              </a:rPr>
              <a:t>if more</a:t>
            </a:r>
            <a:r>
              <a:rPr lang="en-US" sz="1400" dirty="0" smtClean="0">
                <a:latin typeface="Oxygen" panose="02000503000000000000" pitchFamily="2" charset="0"/>
              </a:rPr>
              <a:t> than </a:t>
            </a:r>
            <a:r>
              <a:rPr lang="en-US" sz="1400" dirty="0" smtClean="0">
                <a:latin typeface="Oxygen" panose="02000503000000000000" pitchFamily="2" charset="0"/>
              </a:rPr>
              <a:t>50 </a:t>
            </a:r>
            <a:r>
              <a:rPr lang="en-US" sz="1400" dirty="0">
                <a:latin typeface="Oxygen" panose="02000503000000000000" pitchFamily="2" charset="0"/>
              </a:rPr>
              <a:t>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</a:t>
            </a:r>
            <a:r>
              <a:rPr lang="en-US" sz="1400" dirty="0" smtClean="0">
                <a:latin typeface="Oxygen" panose="02000503000000000000" pitchFamily="2" charset="0"/>
              </a:rPr>
              <a:t>if less than 50 </a:t>
            </a:r>
            <a:r>
              <a:rPr lang="en-US" sz="1400" dirty="0">
                <a:latin typeface="Oxygen" panose="02000503000000000000" pitchFamily="2" charset="0"/>
              </a:rPr>
              <a:t>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</a:t>
            </a:r>
            <a:r>
              <a:rPr lang="en-US" sz="1400" dirty="0" smtClean="0">
                <a:latin typeface="Oxygen" panose="02000503000000000000" pitchFamily="2" charset="0"/>
              </a:rPr>
              <a:t>less than </a:t>
            </a:r>
            <a:r>
              <a:rPr lang="en-US" sz="1400" dirty="0">
                <a:latin typeface="Oxygen" panose="02000503000000000000" pitchFamily="2" charset="0"/>
              </a:rPr>
              <a:t>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792702" y="5012883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568281" y="8071724"/>
            <a:ext cx="57214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Robotics Bootcamp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: Byte Spark 2024 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</TotalTime>
  <Words>705</Words>
  <Application>Microsoft Office PowerPoint</Application>
  <PresentationFormat>A4 Paper (210x297 mm)</PresentationFormat>
  <Paragraphs>139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36</cp:revision>
  <dcterms:created xsi:type="dcterms:W3CDTF">2024-01-04T09:06:13Z</dcterms:created>
  <dcterms:modified xsi:type="dcterms:W3CDTF">2024-01-05T10:57:14Z</dcterms:modified>
</cp:coreProperties>
</file>